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99E8"/>
    <a:srgbClr val="1B1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5B2CC-C538-3029-6EE4-02FFC0F7866D}" v="1" dt="2022-03-16T04:46:12.747"/>
    <p1510:client id="{41EBBFFA-CBA7-4D07-B612-83554805BA13}" v="21" dt="2022-03-15T22:02:51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 Bash" userId="2f8b60d4-7249-4aee-8acb-0bc96f1b4e0b" providerId="ADAL" clId="{41EBBFFA-CBA7-4D07-B612-83554805BA13}"/>
    <pc:docChg chg="undo custSel addSld modSld sldOrd">
      <pc:chgData name="Pamela  Bash" userId="2f8b60d4-7249-4aee-8acb-0bc96f1b4e0b" providerId="ADAL" clId="{41EBBFFA-CBA7-4D07-B612-83554805BA13}" dt="2022-03-16T22:51:24.364" v="1373" actId="1076"/>
      <pc:docMkLst>
        <pc:docMk/>
      </pc:docMkLst>
      <pc:sldChg chg="modSp add mod">
        <pc:chgData name="Pamela  Bash" userId="2f8b60d4-7249-4aee-8acb-0bc96f1b4e0b" providerId="ADAL" clId="{41EBBFFA-CBA7-4D07-B612-83554805BA13}" dt="2022-03-15T21:39:41.778" v="120" actId="207"/>
        <pc:sldMkLst>
          <pc:docMk/>
          <pc:sldMk cId="502527026" sldId="257"/>
        </pc:sldMkLst>
        <pc:spChg chg="mod">
          <ac:chgData name="Pamela  Bash" userId="2f8b60d4-7249-4aee-8acb-0bc96f1b4e0b" providerId="ADAL" clId="{41EBBFFA-CBA7-4D07-B612-83554805BA13}" dt="2022-03-15T21:39:41.778" v="120" actId="207"/>
          <ac:spMkLst>
            <pc:docMk/>
            <pc:sldMk cId="502527026" sldId="257"/>
            <ac:spMk id="8" creationId="{AC83FE70-E12F-46E3-B1C6-AC6CD9A953BB}"/>
          </ac:spMkLst>
        </pc:spChg>
      </pc:sldChg>
      <pc:sldChg chg="addSp delSp modSp add mod">
        <pc:chgData name="Pamela  Bash" userId="2f8b60d4-7249-4aee-8acb-0bc96f1b4e0b" providerId="ADAL" clId="{41EBBFFA-CBA7-4D07-B612-83554805BA13}" dt="2022-03-15T21:43:38.835" v="159"/>
        <pc:sldMkLst>
          <pc:docMk/>
          <pc:sldMk cId="3661576519" sldId="258"/>
        </pc:sldMkLst>
        <pc:spChg chg="del mod">
          <ac:chgData name="Pamela  Bash" userId="2f8b60d4-7249-4aee-8acb-0bc96f1b4e0b" providerId="ADAL" clId="{41EBBFFA-CBA7-4D07-B612-83554805BA13}" dt="2022-03-15T21:43:38.835" v="159"/>
          <ac:spMkLst>
            <pc:docMk/>
            <pc:sldMk cId="3661576519" sldId="258"/>
            <ac:spMk id="8" creationId="{AC83FE70-E12F-46E3-B1C6-AC6CD9A953BB}"/>
          </ac:spMkLst>
        </pc:spChg>
        <pc:spChg chg="add mod">
          <ac:chgData name="Pamela  Bash" userId="2f8b60d4-7249-4aee-8acb-0bc96f1b4e0b" providerId="ADAL" clId="{41EBBFFA-CBA7-4D07-B612-83554805BA13}" dt="2022-03-15T21:43:27.229" v="157" actId="1076"/>
          <ac:spMkLst>
            <pc:docMk/>
            <pc:sldMk cId="3661576519" sldId="258"/>
            <ac:spMk id="10" creationId="{456D6C34-A4C6-4B04-9FE1-FB2889C64AA5}"/>
          </ac:spMkLst>
        </pc:spChg>
        <pc:picChg chg="add mod">
          <ac:chgData name="Pamela  Bash" userId="2f8b60d4-7249-4aee-8acb-0bc96f1b4e0b" providerId="ADAL" clId="{41EBBFFA-CBA7-4D07-B612-83554805BA13}" dt="2022-03-15T21:41:34.293" v="128" actId="14100"/>
          <ac:picMkLst>
            <pc:docMk/>
            <pc:sldMk cId="3661576519" sldId="258"/>
            <ac:picMk id="3" creationId="{C0B1258D-D5A8-4DAC-BD50-B6ED2408FBBF}"/>
          </ac:picMkLst>
        </pc:picChg>
        <pc:picChg chg="add mod">
          <ac:chgData name="Pamela  Bash" userId="2f8b60d4-7249-4aee-8acb-0bc96f1b4e0b" providerId="ADAL" clId="{41EBBFFA-CBA7-4D07-B612-83554805BA13}" dt="2022-03-15T21:42:12.606" v="135" actId="1076"/>
          <ac:picMkLst>
            <pc:docMk/>
            <pc:sldMk cId="3661576519" sldId="258"/>
            <ac:picMk id="9" creationId="{8C60B97B-B919-4FA0-A090-97720056B5B6}"/>
          </ac:picMkLst>
        </pc:picChg>
      </pc:sldChg>
      <pc:sldChg chg="addSp modSp new mod">
        <pc:chgData name="Pamela  Bash" userId="2f8b60d4-7249-4aee-8acb-0bc96f1b4e0b" providerId="ADAL" clId="{41EBBFFA-CBA7-4D07-B612-83554805BA13}" dt="2022-03-15T21:44:01.983" v="163" actId="962"/>
        <pc:sldMkLst>
          <pc:docMk/>
          <pc:sldMk cId="12361529" sldId="259"/>
        </pc:sldMkLst>
        <pc:picChg chg="add mod">
          <ac:chgData name="Pamela  Bash" userId="2f8b60d4-7249-4aee-8acb-0bc96f1b4e0b" providerId="ADAL" clId="{41EBBFFA-CBA7-4D07-B612-83554805BA13}" dt="2022-03-15T21:44:01.983" v="163" actId="962"/>
          <ac:picMkLst>
            <pc:docMk/>
            <pc:sldMk cId="12361529" sldId="259"/>
            <ac:picMk id="3" creationId="{38B9F6E8-A8E3-44A1-BE98-D83B64A3BB0B}"/>
          </ac:picMkLst>
        </pc:picChg>
      </pc:sldChg>
      <pc:sldChg chg="addSp modSp new mod">
        <pc:chgData name="Pamela  Bash" userId="2f8b60d4-7249-4aee-8acb-0bc96f1b4e0b" providerId="ADAL" clId="{41EBBFFA-CBA7-4D07-B612-83554805BA13}" dt="2022-03-15T21:45:21.186" v="173" actId="14100"/>
        <pc:sldMkLst>
          <pc:docMk/>
          <pc:sldMk cId="228838111" sldId="260"/>
        </pc:sldMkLst>
        <pc:picChg chg="add mod">
          <ac:chgData name="Pamela  Bash" userId="2f8b60d4-7249-4aee-8acb-0bc96f1b4e0b" providerId="ADAL" clId="{41EBBFFA-CBA7-4D07-B612-83554805BA13}" dt="2022-03-15T21:45:21.186" v="173" actId="14100"/>
          <ac:picMkLst>
            <pc:docMk/>
            <pc:sldMk cId="228838111" sldId="260"/>
            <ac:picMk id="3" creationId="{41ACC6B9-3965-4742-B53D-18A27977D4A3}"/>
          </ac:picMkLst>
        </pc:picChg>
      </pc:sldChg>
      <pc:sldChg chg="addSp modSp new mod">
        <pc:chgData name="Pamela  Bash" userId="2f8b60d4-7249-4aee-8acb-0bc96f1b4e0b" providerId="ADAL" clId="{41EBBFFA-CBA7-4D07-B612-83554805BA13}" dt="2022-03-15T21:51:19.390" v="189" actId="14100"/>
        <pc:sldMkLst>
          <pc:docMk/>
          <pc:sldMk cId="1196455909" sldId="261"/>
        </pc:sldMkLst>
        <pc:spChg chg="add mod ord">
          <ac:chgData name="Pamela  Bash" userId="2f8b60d4-7249-4aee-8acb-0bc96f1b4e0b" providerId="ADAL" clId="{41EBBFFA-CBA7-4D07-B612-83554805BA13}" dt="2022-03-15T21:50:24.260" v="183" actId="167"/>
          <ac:spMkLst>
            <pc:docMk/>
            <pc:sldMk cId="1196455909" sldId="261"/>
            <ac:spMk id="4" creationId="{86D1C998-E48E-47E8-BC77-03740C936654}"/>
          </ac:spMkLst>
        </pc:spChg>
        <pc:picChg chg="add mod modCrop">
          <ac:chgData name="Pamela  Bash" userId="2f8b60d4-7249-4aee-8acb-0bc96f1b4e0b" providerId="ADAL" clId="{41EBBFFA-CBA7-4D07-B612-83554805BA13}" dt="2022-03-15T21:51:19.390" v="189" actId="14100"/>
          <ac:picMkLst>
            <pc:docMk/>
            <pc:sldMk cId="1196455909" sldId="261"/>
            <ac:picMk id="3" creationId="{B0214F1A-B17F-4D5B-B4D0-EF8BB2BC9AB5}"/>
          </ac:picMkLst>
        </pc:picChg>
      </pc:sldChg>
      <pc:sldChg chg="addSp modSp new mod">
        <pc:chgData name="Pamela  Bash" userId="2f8b60d4-7249-4aee-8acb-0bc96f1b4e0b" providerId="ADAL" clId="{41EBBFFA-CBA7-4D07-B612-83554805BA13}" dt="2022-03-15T21:54:56.879" v="215" actId="255"/>
        <pc:sldMkLst>
          <pc:docMk/>
          <pc:sldMk cId="1347381669" sldId="262"/>
        </pc:sldMkLst>
        <pc:spChg chg="add mod">
          <ac:chgData name="Pamela  Bash" userId="2f8b60d4-7249-4aee-8acb-0bc96f1b4e0b" providerId="ADAL" clId="{41EBBFFA-CBA7-4D07-B612-83554805BA13}" dt="2022-03-15T21:53:22.391" v="196" actId="207"/>
          <ac:spMkLst>
            <pc:docMk/>
            <pc:sldMk cId="1347381669" sldId="262"/>
            <ac:spMk id="4" creationId="{7972E788-2119-4174-8F5E-D5CC76E22032}"/>
          </ac:spMkLst>
        </pc:spChg>
        <pc:spChg chg="add mod">
          <ac:chgData name="Pamela  Bash" userId="2f8b60d4-7249-4aee-8acb-0bc96f1b4e0b" providerId="ADAL" clId="{41EBBFFA-CBA7-4D07-B612-83554805BA13}" dt="2022-03-15T21:54:56.879" v="215" actId="255"/>
          <ac:spMkLst>
            <pc:docMk/>
            <pc:sldMk cId="1347381669" sldId="262"/>
            <ac:spMk id="7" creationId="{CCF6176B-580D-49F0-BA62-792F2DB66B55}"/>
          </ac:spMkLst>
        </pc:spChg>
        <pc:picChg chg="add mod">
          <ac:chgData name="Pamela  Bash" userId="2f8b60d4-7249-4aee-8acb-0bc96f1b4e0b" providerId="ADAL" clId="{41EBBFFA-CBA7-4D07-B612-83554805BA13}" dt="2022-03-15T21:52:52.594" v="194" actId="1076"/>
          <ac:picMkLst>
            <pc:docMk/>
            <pc:sldMk cId="1347381669" sldId="262"/>
            <ac:picMk id="3" creationId="{134ECFB4-ECC6-41B9-B584-06F74A0981B8}"/>
          </ac:picMkLst>
        </pc:picChg>
        <pc:picChg chg="add mod">
          <ac:chgData name="Pamela  Bash" userId="2f8b60d4-7249-4aee-8acb-0bc96f1b4e0b" providerId="ADAL" clId="{41EBBFFA-CBA7-4D07-B612-83554805BA13}" dt="2022-03-15T21:54:01.533" v="200" actId="1076"/>
          <ac:picMkLst>
            <pc:docMk/>
            <pc:sldMk cId="1347381669" sldId="262"/>
            <ac:picMk id="6" creationId="{F939A5E2-C619-41F3-B7A6-C41974FD64BA}"/>
          </ac:picMkLst>
        </pc:picChg>
      </pc:sldChg>
      <pc:sldChg chg="addSp modSp new mod">
        <pc:chgData name="Pamela  Bash" userId="2f8b60d4-7249-4aee-8acb-0bc96f1b4e0b" providerId="ADAL" clId="{41EBBFFA-CBA7-4D07-B612-83554805BA13}" dt="2022-03-15T22:01:28.099" v="291" actId="255"/>
        <pc:sldMkLst>
          <pc:docMk/>
          <pc:sldMk cId="1845291920" sldId="263"/>
        </pc:sldMkLst>
        <pc:spChg chg="add mod">
          <ac:chgData name="Pamela  Bash" userId="2f8b60d4-7249-4aee-8acb-0bc96f1b4e0b" providerId="ADAL" clId="{41EBBFFA-CBA7-4D07-B612-83554805BA13}" dt="2022-03-15T21:57:41.502" v="223" actId="207"/>
          <ac:spMkLst>
            <pc:docMk/>
            <pc:sldMk cId="1845291920" sldId="263"/>
            <ac:spMk id="4" creationId="{107D356A-0138-4276-B7C3-E7B2270940B2}"/>
          </ac:spMkLst>
        </pc:spChg>
        <pc:spChg chg="add mod">
          <ac:chgData name="Pamela  Bash" userId="2f8b60d4-7249-4aee-8acb-0bc96f1b4e0b" providerId="ADAL" clId="{41EBBFFA-CBA7-4D07-B612-83554805BA13}" dt="2022-03-15T21:57:55.584" v="225" actId="1076"/>
          <ac:spMkLst>
            <pc:docMk/>
            <pc:sldMk cId="1845291920" sldId="263"/>
            <ac:spMk id="5" creationId="{3B7D199A-7DBB-416A-A417-F70A2CC3D0FA}"/>
          </ac:spMkLst>
        </pc:spChg>
        <pc:spChg chg="add mod">
          <ac:chgData name="Pamela  Bash" userId="2f8b60d4-7249-4aee-8acb-0bc96f1b4e0b" providerId="ADAL" clId="{41EBBFFA-CBA7-4D07-B612-83554805BA13}" dt="2022-03-15T22:01:12.829" v="289" actId="1035"/>
          <ac:spMkLst>
            <pc:docMk/>
            <pc:sldMk cId="1845291920" sldId="263"/>
            <ac:spMk id="8" creationId="{45CAEA00-98FF-4377-9F91-83BAB05CF75E}"/>
          </ac:spMkLst>
        </pc:spChg>
        <pc:spChg chg="add mod">
          <ac:chgData name="Pamela  Bash" userId="2f8b60d4-7249-4aee-8acb-0bc96f1b4e0b" providerId="ADAL" clId="{41EBBFFA-CBA7-4D07-B612-83554805BA13}" dt="2022-03-15T22:01:28.099" v="291" actId="255"/>
          <ac:spMkLst>
            <pc:docMk/>
            <pc:sldMk cId="1845291920" sldId="263"/>
            <ac:spMk id="10" creationId="{5E29A405-AC74-45A3-9850-434C1B07A3EE}"/>
          </ac:spMkLst>
        </pc:spChg>
        <pc:picChg chg="add mod">
          <ac:chgData name="Pamela  Bash" userId="2f8b60d4-7249-4aee-8acb-0bc96f1b4e0b" providerId="ADAL" clId="{41EBBFFA-CBA7-4D07-B612-83554805BA13}" dt="2022-03-15T22:00:56.377" v="245" actId="1076"/>
          <ac:picMkLst>
            <pc:docMk/>
            <pc:sldMk cId="1845291920" sldId="263"/>
            <ac:picMk id="3" creationId="{1E99D582-ACD7-47C3-A8C9-9D3180E33057}"/>
          </ac:picMkLst>
        </pc:picChg>
        <pc:picChg chg="add mod ord">
          <ac:chgData name="Pamela  Bash" userId="2f8b60d4-7249-4aee-8acb-0bc96f1b4e0b" providerId="ADAL" clId="{41EBBFFA-CBA7-4D07-B612-83554805BA13}" dt="2022-03-15T22:01:05.298" v="265" actId="1036"/>
          <ac:picMkLst>
            <pc:docMk/>
            <pc:sldMk cId="1845291920" sldId="263"/>
            <ac:picMk id="7" creationId="{3FEDFE54-7E9A-423F-8A93-8FB1A4E1F189}"/>
          </ac:picMkLst>
        </pc:picChg>
      </pc:sldChg>
      <pc:sldChg chg="addSp delSp modSp new mod">
        <pc:chgData name="Pamela  Bash" userId="2f8b60d4-7249-4aee-8acb-0bc96f1b4e0b" providerId="ADAL" clId="{41EBBFFA-CBA7-4D07-B612-83554805BA13}" dt="2022-03-15T22:13:57.198" v="338" actId="1035"/>
        <pc:sldMkLst>
          <pc:docMk/>
          <pc:sldMk cId="3439599811" sldId="264"/>
        </pc:sldMkLst>
        <pc:spChg chg="add del mod">
          <ac:chgData name="Pamela  Bash" userId="2f8b60d4-7249-4aee-8acb-0bc96f1b4e0b" providerId="ADAL" clId="{41EBBFFA-CBA7-4D07-B612-83554805BA13}" dt="2022-03-15T22:02:53.127" v="301"/>
          <ac:spMkLst>
            <pc:docMk/>
            <pc:sldMk cId="3439599811" sldId="264"/>
            <ac:spMk id="4" creationId="{7052D30D-2880-403A-9F34-6B1799DE6EC6}"/>
          </ac:spMkLst>
        </pc:spChg>
        <pc:spChg chg="add mod">
          <ac:chgData name="Pamela  Bash" userId="2f8b60d4-7249-4aee-8acb-0bc96f1b4e0b" providerId="ADAL" clId="{41EBBFFA-CBA7-4D07-B612-83554805BA13}" dt="2022-03-15T22:03:41.999" v="303" actId="207"/>
          <ac:spMkLst>
            <pc:docMk/>
            <pc:sldMk cId="3439599811" sldId="264"/>
            <ac:spMk id="5" creationId="{0780A185-0A54-4007-86EF-77BDBC785130}"/>
          </ac:spMkLst>
        </pc:spChg>
        <pc:spChg chg="add mod">
          <ac:chgData name="Pamela  Bash" userId="2f8b60d4-7249-4aee-8acb-0bc96f1b4e0b" providerId="ADAL" clId="{41EBBFFA-CBA7-4D07-B612-83554805BA13}" dt="2022-03-15T22:04:07.983" v="306" actId="14100"/>
          <ac:spMkLst>
            <pc:docMk/>
            <pc:sldMk cId="3439599811" sldId="264"/>
            <ac:spMk id="6" creationId="{9A96E14D-AD0C-4C21-BD92-8381EE7E271B}"/>
          </ac:spMkLst>
        </pc:spChg>
        <pc:spChg chg="add mod">
          <ac:chgData name="Pamela  Bash" userId="2f8b60d4-7249-4aee-8acb-0bc96f1b4e0b" providerId="ADAL" clId="{41EBBFFA-CBA7-4D07-B612-83554805BA13}" dt="2022-03-15T22:07:47.818" v="328" actId="122"/>
          <ac:spMkLst>
            <pc:docMk/>
            <pc:sldMk cId="3439599811" sldId="264"/>
            <ac:spMk id="9" creationId="{164617DB-143A-4FD6-A99C-938648EF5AD5}"/>
          </ac:spMkLst>
        </pc:spChg>
        <pc:picChg chg="add mod">
          <ac:chgData name="Pamela  Bash" userId="2f8b60d4-7249-4aee-8acb-0bc96f1b4e0b" providerId="ADAL" clId="{41EBBFFA-CBA7-4D07-B612-83554805BA13}" dt="2022-03-15T22:04:24.629" v="307" actId="14100"/>
          <ac:picMkLst>
            <pc:docMk/>
            <pc:sldMk cId="3439599811" sldId="264"/>
            <ac:picMk id="3" creationId="{3D42A1E6-22BE-44D2-AAE2-7A3992B5F6E7}"/>
          </ac:picMkLst>
        </pc:picChg>
        <pc:picChg chg="add mod">
          <ac:chgData name="Pamela  Bash" userId="2f8b60d4-7249-4aee-8acb-0bc96f1b4e0b" providerId="ADAL" clId="{41EBBFFA-CBA7-4D07-B612-83554805BA13}" dt="2022-03-15T22:13:57.198" v="338" actId="1035"/>
          <ac:picMkLst>
            <pc:docMk/>
            <pc:sldMk cId="3439599811" sldId="264"/>
            <ac:picMk id="8" creationId="{794C6166-4C20-46A8-AF75-DB02FA8A47CB}"/>
          </ac:picMkLst>
        </pc:picChg>
      </pc:sldChg>
      <pc:sldChg chg="addSp delSp modSp new mod">
        <pc:chgData name="Pamela  Bash" userId="2f8b60d4-7249-4aee-8acb-0bc96f1b4e0b" providerId="ADAL" clId="{41EBBFFA-CBA7-4D07-B612-83554805BA13}" dt="2022-03-15T23:02:55.380" v="368" actId="14100"/>
        <pc:sldMkLst>
          <pc:docMk/>
          <pc:sldMk cId="3939959409" sldId="265"/>
        </pc:sldMkLst>
        <pc:spChg chg="add mod">
          <ac:chgData name="Pamela  Bash" userId="2f8b60d4-7249-4aee-8acb-0bc96f1b4e0b" providerId="ADAL" clId="{41EBBFFA-CBA7-4D07-B612-83554805BA13}" dt="2022-03-15T22:22:45.879" v="360" actId="255"/>
          <ac:spMkLst>
            <pc:docMk/>
            <pc:sldMk cId="3939959409" sldId="265"/>
            <ac:spMk id="6" creationId="{A86B69C2-4203-4789-85F5-B5598DAE308E}"/>
          </ac:spMkLst>
        </pc:spChg>
        <pc:spChg chg="add mod">
          <ac:chgData name="Pamela  Bash" userId="2f8b60d4-7249-4aee-8acb-0bc96f1b4e0b" providerId="ADAL" clId="{41EBBFFA-CBA7-4D07-B612-83554805BA13}" dt="2022-03-15T23:02:55.380" v="368" actId="14100"/>
          <ac:spMkLst>
            <pc:docMk/>
            <pc:sldMk cId="3939959409" sldId="265"/>
            <ac:spMk id="7" creationId="{A0581754-FEAE-43D5-B090-C576AFF9D0F1}"/>
          </ac:spMkLst>
        </pc:spChg>
        <pc:spChg chg="add mod">
          <ac:chgData name="Pamela  Bash" userId="2f8b60d4-7249-4aee-8acb-0bc96f1b4e0b" providerId="ADAL" clId="{41EBBFFA-CBA7-4D07-B612-83554805BA13}" dt="2022-03-15T23:02:25.967" v="365" actId="14100"/>
          <ac:spMkLst>
            <pc:docMk/>
            <pc:sldMk cId="3939959409" sldId="265"/>
            <ac:spMk id="8" creationId="{92518B53-012F-469E-826F-019AB2BD0E4F}"/>
          </ac:spMkLst>
        </pc:spChg>
        <pc:picChg chg="add del mod">
          <ac:chgData name="Pamela  Bash" userId="2f8b60d4-7249-4aee-8acb-0bc96f1b4e0b" providerId="ADAL" clId="{41EBBFFA-CBA7-4D07-B612-83554805BA13}" dt="2022-03-15T22:15:39.672" v="343" actId="21"/>
          <ac:picMkLst>
            <pc:docMk/>
            <pc:sldMk cId="3939959409" sldId="265"/>
            <ac:picMk id="3" creationId="{747C7116-D5B8-4C41-81D3-B80F5942D9A3}"/>
          </ac:picMkLst>
        </pc:picChg>
        <pc:picChg chg="add mod">
          <ac:chgData name="Pamela  Bash" userId="2f8b60d4-7249-4aee-8acb-0bc96f1b4e0b" providerId="ADAL" clId="{41EBBFFA-CBA7-4D07-B612-83554805BA13}" dt="2022-03-15T23:02:38.989" v="367" actId="14100"/>
          <ac:picMkLst>
            <pc:docMk/>
            <pc:sldMk cId="3939959409" sldId="265"/>
            <ac:picMk id="5" creationId="{5237D662-B5B7-4838-8216-47FA3DC3C369}"/>
          </ac:picMkLst>
        </pc:picChg>
      </pc:sldChg>
      <pc:sldChg chg="addSp modSp new mod">
        <pc:chgData name="Pamela  Bash" userId="2f8b60d4-7249-4aee-8acb-0bc96f1b4e0b" providerId="ADAL" clId="{41EBBFFA-CBA7-4D07-B612-83554805BA13}" dt="2022-03-15T23:04:42.130" v="384" actId="14100"/>
        <pc:sldMkLst>
          <pc:docMk/>
          <pc:sldMk cId="1166888390" sldId="266"/>
        </pc:sldMkLst>
        <pc:spChg chg="add mod">
          <ac:chgData name="Pamela  Bash" userId="2f8b60d4-7249-4aee-8acb-0bc96f1b4e0b" providerId="ADAL" clId="{41EBBFFA-CBA7-4D07-B612-83554805BA13}" dt="2022-03-15T23:03:44.362" v="371" actId="207"/>
          <ac:spMkLst>
            <pc:docMk/>
            <pc:sldMk cId="1166888390" sldId="266"/>
            <ac:spMk id="2" creationId="{0D3AA9D1-C914-493F-BEB1-6200487382BF}"/>
          </ac:spMkLst>
        </pc:spChg>
        <pc:picChg chg="add mod">
          <ac:chgData name="Pamela  Bash" userId="2f8b60d4-7249-4aee-8acb-0bc96f1b4e0b" providerId="ADAL" clId="{41EBBFFA-CBA7-4D07-B612-83554805BA13}" dt="2022-03-15T23:04:42.130" v="384" actId="14100"/>
          <ac:picMkLst>
            <pc:docMk/>
            <pc:sldMk cId="1166888390" sldId="266"/>
            <ac:picMk id="4" creationId="{053115DE-0973-4122-A8C9-20A74D7A6DF9}"/>
          </ac:picMkLst>
        </pc:picChg>
      </pc:sldChg>
      <pc:sldChg chg="addSp modSp new mod ord">
        <pc:chgData name="Pamela  Bash" userId="2f8b60d4-7249-4aee-8acb-0bc96f1b4e0b" providerId="ADAL" clId="{41EBBFFA-CBA7-4D07-B612-83554805BA13}" dt="2022-03-16T18:59:07.481" v="745"/>
        <pc:sldMkLst>
          <pc:docMk/>
          <pc:sldMk cId="3016228170" sldId="267"/>
        </pc:sldMkLst>
        <pc:spChg chg="add mod ord">
          <ac:chgData name="Pamela  Bash" userId="2f8b60d4-7249-4aee-8acb-0bc96f1b4e0b" providerId="ADAL" clId="{41EBBFFA-CBA7-4D07-B612-83554805BA13}" dt="2022-03-16T18:51:29.308" v="392" actId="171"/>
          <ac:spMkLst>
            <pc:docMk/>
            <pc:sldMk cId="3016228170" sldId="267"/>
            <ac:spMk id="4" creationId="{7A963885-53FE-4474-A107-52D70F78A14E}"/>
          </ac:spMkLst>
        </pc:spChg>
        <pc:spChg chg="add mod">
          <ac:chgData name="Pamela  Bash" userId="2f8b60d4-7249-4aee-8acb-0bc96f1b4e0b" providerId="ADAL" clId="{41EBBFFA-CBA7-4D07-B612-83554805BA13}" dt="2022-03-16T18:57:45.819" v="707" actId="1037"/>
          <ac:spMkLst>
            <pc:docMk/>
            <pc:sldMk cId="3016228170" sldId="267"/>
            <ac:spMk id="5" creationId="{C4FF8422-3246-4E6E-8B22-E8E433EA3118}"/>
          </ac:spMkLst>
        </pc:spChg>
        <pc:spChg chg="add mod">
          <ac:chgData name="Pamela  Bash" userId="2f8b60d4-7249-4aee-8acb-0bc96f1b4e0b" providerId="ADAL" clId="{41EBBFFA-CBA7-4D07-B612-83554805BA13}" dt="2022-03-16T18:57:50.660" v="728" actId="1037"/>
          <ac:spMkLst>
            <pc:docMk/>
            <pc:sldMk cId="3016228170" sldId="267"/>
            <ac:spMk id="6" creationId="{C987516F-2DE1-4536-B545-58F9CA4B8C38}"/>
          </ac:spMkLst>
        </pc:spChg>
        <pc:spChg chg="add mod">
          <ac:chgData name="Pamela  Bash" userId="2f8b60d4-7249-4aee-8acb-0bc96f1b4e0b" providerId="ADAL" clId="{41EBBFFA-CBA7-4D07-B612-83554805BA13}" dt="2022-03-16T18:58:32.081" v="743" actId="20577"/>
          <ac:spMkLst>
            <pc:docMk/>
            <pc:sldMk cId="3016228170" sldId="267"/>
            <ac:spMk id="7" creationId="{3AA926D1-5A72-40D4-A4D2-30A10139A9B8}"/>
          </ac:spMkLst>
        </pc:spChg>
        <pc:picChg chg="add mod">
          <ac:chgData name="Pamela  Bash" userId="2f8b60d4-7249-4aee-8acb-0bc96f1b4e0b" providerId="ADAL" clId="{41EBBFFA-CBA7-4D07-B612-83554805BA13}" dt="2022-03-16T18:57:38.870" v="691" actId="1037"/>
          <ac:picMkLst>
            <pc:docMk/>
            <pc:sldMk cId="3016228170" sldId="267"/>
            <ac:picMk id="3" creationId="{765077CF-81D9-4E2F-B1F9-A1C5E4245124}"/>
          </ac:picMkLst>
        </pc:picChg>
      </pc:sldChg>
      <pc:sldChg chg="addSp modSp new mod">
        <pc:chgData name="Pamela  Bash" userId="2f8b60d4-7249-4aee-8acb-0bc96f1b4e0b" providerId="ADAL" clId="{41EBBFFA-CBA7-4D07-B612-83554805BA13}" dt="2022-03-16T19:06:23.335" v="908" actId="207"/>
        <pc:sldMkLst>
          <pc:docMk/>
          <pc:sldMk cId="2793361774" sldId="268"/>
        </pc:sldMkLst>
        <pc:spChg chg="add mod">
          <ac:chgData name="Pamela  Bash" userId="2f8b60d4-7249-4aee-8acb-0bc96f1b4e0b" providerId="ADAL" clId="{41EBBFFA-CBA7-4D07-B612-83554805BA13}" dt="2022-03-16T18:59:58.376" v="748" actId="207"/>
          <ac:spMkLst>
            <pc:docMk/>
            <pc:sldMk cId="2793361774" sldId="268"/>
            <ac:spMk id="2" creationId="{041909B3-FD60-4D99-ABB8-48ED75F150FC}"/>
          </ac:spMkLst>
        </pc:spChg>
        <pc:spChg chg="add mod">
          <ac:chgData name="Pamela  Bash" userId="2f8b60d4-7249-4aee-8acb-0bc96f1b4e0b" providerId="ADAL" clId="{41EBBFFA-CBA7-4D07-B612-83554805BA13}" dt="2022-03-16T19:06:23.335" v="908" actId="207"/>
          <ac:spMkLst>
            <pc:docMk/>
            <pc:sldMk cId="2793361774" sldId="268"/>
            <ac:spMk id="5" creationId="{4E974148-C378-416C-8B01-6439AFE34D9C}"/>
          </ac:spMkLst>
        </pc:spChg>
        <pc:picChg chg="add mod modCrop">
          <ac:chgData name="Pamela  Bash" userId="2f8b60d4-7249-4aee-8acb-0bc96f1b4e0b" providerId="ADAL" clId="{41EBBFFA-CBA7-4D07-B612-83554805BA13}" dt="2022-03-16T19:02:46.534" v="761" actId="1076"/>
          <ac:picMkLst>
            <pc:docMk/>
            <pc:sldMk cId="2793361774" sldId="268"/>
            <ac:picMk id="4" creationId="{7AF03C7B-09D6-40D6-BF8F-F1181792C106}"/>
          </ac:picMkLst>
        </pc:picChg>
      </pc:sldChg>
      <pc:sldChg chg="addSp modSp new mod">
        <pc:chgData name="Pamela  Bash" userId="2f8b60d4-7249-4aee-8acb-0bc96f1b4e0b" providerId="ADAL" clId="{41EBBFFA-CBA7-4D07-B612-83554805BA13}" dt="2022-03-16T22:30:53.763" v="1087" actId="20577"/>
        <pc:sldMkLst>
          <pc:docMk/>
          <pc:sldMk cId="2650530289" sldId="269"/>
        </pc:sldMkLst>
        <pc:spChg chg="add mod">
          <ac:chgData name="Pamela  Bash" userId="2f8b60d4-7249-4aee-8acb-0bc96f1b4e0b" providerId="ADAL" clId="{41EBBFFA-CBA7-4D07-B612-83554805BA13}" dt="2022-03-16T22:26:38.006" v="911" actId="207"/>
          <ac:spMkLst>
            <pc:docMk/>
            <pc:sldMk cId="2650530289" sldId="269"/>
            <ac:spMk id="2" creationId="{C80B46F9-4BEF-4C86-B261-6914F1E17DCE}"/>
          </ac:spMkLst>
        </pc:spChg>
        <pc:spChg chg="add mod">
          <ac:chgData name="Pamela  Bash" userId="2f8b60d4-7249-4aee-8acb-0bc96f1b4e0b" providerId="ADAL" clId="{41EBBFFA-CBA7-4D07-B612-83554805BA13}" dt="2022-03-16T22:30:53.763" v="1087" actId="20577"/>
          <ac:spMkLst>
            <pc:docMk/>
            <pc:sldMk cId="2650530289" sldId="269"/>
            <ac:spMk id="5" creationId="{98748031-AE28-4BA5-ABAF-7C96BC8858F7}"/>
          </ac:spMkLst>
        </pc:spChg>
        <pc:picChg chg="add mod">
          <ac:chgData name="Pamela  Bash" userId="2f8b60d4-7249-4aee-8acb-0bc96f1b4e0b" providerId="ADAL" clId="{41EBBFFA-CBA7-4D07-B612-83554805BA13}" dt="2022-03-16T22:27:28.583" v="916" actId="14100"/>
          <ac:picMkLst>
            <pc:docMk/>
            <pc:sldMk cId="2650530289" sldId="269"/>
            <ac:picMk id="4" creationId="{3FE1FA6D-E28A-45CE-A676-080809C8AEA8}"/>
          </ac:picMkLst>
        </pc:picChg>
        <pc:picChg chg="add mod">
          <ac:chgData name="Pamela  Bash" userId="2f8b60d4-7249-4aee-8acb-0bc96f1b4e0b" providerId="ADAL" clId="{41EBBFFA-CBA7-4D07-B612-83554805BA13}" dt="2022-03-16T22:30:17.366" v="1081" actId="1076"/>
          <ac:picMkLst>
            <pc:docMk/>
            <pc:sldMk cId="2650530289" sldId="269"/>
            <ac:picMk id="7" creationId="{345ABCD4-88F4-457D-936D-11745131DBEB}"/>
          </ac:picMkLst>
        </pc:picChg>
      </pc:sldChg>
      <pc:sldChg chg="addSp delSp modSp new mod">
        <pc:chgData name="Pamela  Bash" userId="2f8b60d4-7249-4aee-8acb-0bc96f1b4e0b" providerId="ADAL" clId="{41EBBFFA-CBA7-4D07-B612-83554805BA13}" dt="2022-03-16T22:51:24.364" v="1373" actId="1076"/>
        <pc:sldMkLst>
          <pc:docMk/>
          <pc:sldMk cId="1563632962" sldId="270"/>
        </pc:sldMkLst>
        <pc:spChg chg="add mod">
          <ac:chgData name="Pamela  Bash" userId="2f8b60d4-7249-4aee-8acb-0bc96f1b4e0b" providerId="ADAL" clId="{41EBBFFA-CBA7-4D07-B612-83554805BA13}" dt="2022-03-16T22:51:24.364" v="1373" actId="1076"/>
          <ac:spMkLst>
            <pc:docMk/>
            <pc:sldMk cId="1563632962" sldId="270"/>
            <ac:spMk id="2" creationId="{64D19A14-14FC-4946-8C7C-8C0F2546B2E2}"/>
          </ac:spMkLst>
        </pc:spChg>
        <pc:spChg chg="add del mod">
          <ac:chgData name="Pamela  Bash" userId="2f8b60d4-7249-4aee-8acb-0bc96f1b4e0b" providerId="ADAL" clId="{41EBBFFA-CBA7-4D07-B612-83554805BA13}" dt="2022-03-16T22:38:58.518" v="1193" actId="478"/>
          <ac:spMkLst>
            <pc:docMk/>
            <pc:sldMk cId="1563632962" sldId="270"/>
            <ac:spMk id="5" creationId="{C91DA3CF-40CF-4743-9C50-B066A6D80CEF}"/>
          </ac:spMkLst>
        </pc:spChg>
        <pc:spChg chg="add mod">
          <ac:chgData name="Pamela  Bash" userId="2f8b60d4-7249-4aee-8acb-0bc96f1b4e0b" providerId="ADAL" clId="{41EBBFFA-CBA7-4D07-B612-83554805BA13}" dt="2022-03-16T22:47:01.242" v="1371" actId="164"/>
          <ac:spMkLst>
            <pc:docMk/>
            <pc:sldMk cId="1563632962" sldId="270"/>
            <ac:spMk id="6" creationId="{1BDDCB8C-4E6F-4544-9257-ECB30490DD2E}"/>
          </ac:spMkLst>
        </pc:spChg>
        <pc:spChg chg="add mod">
          <ac:chgData name="Pamela  Bash" userId="2f8b60d4-7249-4aee-8acb-0bc96f1b4e0b" providerId="ADAL" clId="{41EBBFFA-CBA7-4D07-B612-83554805BA13}" dt="2022-03-16T22:47:01.242" v="1371" actId="164"/>
          <ac:spMkLst>
            <pc:docMk/>
            <pc:sldMk cId="1563632962" sldId="270"/>
            <ac:spMk id="7" creationId="{2CE63943-F4BD-401F-A9F8-F644A165FDB0}"/>
          </ac:spMkLst>
        </pc:spChg>
        <pc:grpChg chg="add mod">
          <ac:chgData name="Pamela  Bash" userId="2f8b60d4-7249-4aee-8acb-0bc96f1b4e0b" providerId="ADAL" clId="{41EBBFFA-CBA7-4D07-B612-83554805BA13}" dt="2022-03-16T22:47:01.242" v="1371" actId="164"/>
          <ac:grpSpMkLst>
            <pc:docMk/>
            <pc:sldMk cId="1563632962" sldId="270"/>
            <ac:grpSpMk id="8" creationId="{DE7458D4-71EB-4176-809B-FD923D2A0CF3}"/>
          </ac:grpSpMkLst>
        </pc:grpChg>
        <pc:picChg chg="add mod">
          <ac:chgData name="Pamela  Bash" userId="2f8b60d4-7249-4aee-8acb-0bc96f1b4e0b" providerId="ADAL" clId="{41EBBFFA-CBA7-4D07-B612-83554805BA13}" dt="2022-03-16T22:47:01.242" v="1371" actId="164"/>
          <ac:picMkLst>
            <pc:docMk/>
            <pc:sldMk cId="1563632962" sldId="270"/>
            <ac:picMk id="4" creationId="{61547B80-DD2E-4A44-8ABA-297836ACD2D0}"/>
          </ac:picMkLst>
        </pc:picChg>
      </pc:sldChg>
    </pc:docChg>
  </pc:docChgLst>
  <pc:docChgLst>
    <pc:chgData name="Guest User" userId="S::urn:spo:anon#dd471e8c6d14f1a87179f68c9edb6693996e0b4825c5e3c6bf262a170bd94c49::" providerId="AD" clId="Web-{07E5B2CC-C538-3029-6EE4-02FFC0F7866D}"/>
    <pc:docChg chg="modSld">
      <pc:chgData name="Guest User" userId="S::urn:spo:anon#dd471e8c6d14f1a87179f68c9edb6693996e0b4825c5e3c6bf262a170bd94c49::" providerId="AD" clId="Web-{07E5B2CC-C538-3029-6EE4-02FFC0F7866D}" dt="2022-03-16T04:46:12.747" v="0" actId="1076"/>
      <pc:docMkLst>
        <pc:docMk/>
      </pc:docMkLst>
      <pc:sldChg chg="modSp">
        <pc:chgData name="Guest User" userId="S::urn:spo:anon#dd471e8c6d14f1a87179f68c9edb6693996e0b4825c5e3c6bf262a170bd94c49::" providerId="AD" clId="Web-{07E5B2CC-C538-3029-6EE4-02FFC0F7866D}" dt="2022-03-16T04:46:12.747" v="0" actId="1076"/>
        <pc:sldMkLst>
          <pc:docMk/>
          <pc:sldMk cId="3050125347" sldId="256"/>
        </pc:sldMkLst>
        <pc:spChg chg="mod">
          <ac:chgData name="Guest User" userId="S::urn:spo:anon#dd471e8c6d14f1a87179f68c9edb6693996e0b4825c5e3c6bf262a170bd94c49::" providerId="AD" clId="Web-{07E5B2CC-C538-3029-6EE4-02FFC0F7866D}" dt="2022-03-16T04:46:12.747" v="0" actId="1076"/>
          <ac:spMkLst>
            <pc:docMk/>
            <pc:sldMk cId="3050125347" sldId="256"/>
            <ac:spMk id="8" creationId="{AC83FE70-E12F-46E3-B1C6-AC6CD9A953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6315-698D-4EED-B642-A34AEAD8D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2EB3C-D846-42D0-A199-9A7574BF5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1F46-261D-4280-AE99-E1153640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03E68-B4D8-4094-B28D-F95B2B8E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E255-11DB-4013-9276-8DE1D7067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8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28A8-069D-47F9-80D2-454DE354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864F4-386A-4CFA-834B-85185A7D2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8FC6A-E4A4-4BB3-8770-B8FFD739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DDA7F-5C84-48DD-ADC2-9CF6577A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DEB60-039F-4A68-8EEE-416498FB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7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09F222-CB35-4760-8E3C-9F805A3EE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2EF6E-BF2F-456A-8CBB-5DBE39F0A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F996-543C-4BBB-B97D-B75370ED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F1721-C383-4ED9-900E-25DB2D13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F072D-890D-4E12-B057-F4CAFC66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1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777B-A643-45E5-BA76-261624F9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DD2F-5B5C-4ECF-A159-71DFCA18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630FE-70F3-4B6C-AD13-CD9CC909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6D752-F5E9-4A98-8D53-12B5885B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AAA5-A4C7-43E5-8CC3-19161B31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1675-6E4B-4310-A46B-BE58AFB5E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347B8-AC3B-458F-A6EB-D9A0DFF9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85F9-E8B9-4571-9CBA-53BA8D7F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8ACD3-1F59-444E-8BEC-7F8124AC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B076D-E801-48FB-8C6C-EE1B224F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2E25-52AC-497F-ACD6-FD0724C5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FDADD-5250-476E-ACD3-901F17336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5FA5A-823D-4DAD-9714-655AF4DC6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F7139-6E9A-4472-A134-6ACF053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DE5A6-A868-4100-83EE-8E3A40F5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AA8C4-9615-4DD3-8ACF-F8C7ABBD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4A3A-6819-4E96-9D0C-C19C3731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1E955-4418-4847-A8CC-07902AF7E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8D9D9-30C1-41C6-B0E7-DDF5D30F7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7A20-946F-4046-9C23-23D5C599F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322BA-FB65-47F7-9322-044B2A1C4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CA1A2-D765-4572-A6CD-26A7E259B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F7A67-8DFD-4639-B879-DA94B052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511BD-5259-45DC-A234-016E77CD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7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478A-60C2-494D-B142-C6B86157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3382A-39A0-411B-8D89-8DC6608A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05C45-80FD-4F7F-80C5-5CF762C8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3107C-EABB-4162-BB42-2A1EB588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3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EB7BD-40C4-42BD-AC36-A3598DE1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6402A-14D2-40A1-8DED-E2DCA8E1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17036-C091-45B3-8A04-29E3D79E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D8F3-9F6A-4CDB-B7FC-6670CCE1B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0FBD-25F1-47D1-98E0-980B866BB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729A7-BEC4-42B9-AE4E-D8F3209C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07B8-3E56-4E0C-AA99-63E380A1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C197D-0C46-4F7C-A85D-61084E08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38E90-9B34-4609-8DCB-3FEB903E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7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E0D7-0E48-41D9-A4EA-92BD0D69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80E4D-739A-4E2E-BCC1-F05105432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ECB62-E91E-4B0A-852A-D399872CF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55F37-A765-4D37-B07D-A455D844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DAFDA-9FDF-4206-8ED7-12FDF2D4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88D3D-8434-42CF-8216-388A571D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593B62-1361-40F1-8068-7AACCCA3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F89E-5CC6-4F7E-8391-72520620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1F0E-82A0-4D1F-A207-D46672CBF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585A-B4AB-479F-9F40-4EA18FFB62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0C17-B803-45D5-8453-A1E434AC2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384EA-44BA-42A1-B37D-9AFB76D64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41C6-2B00-45A0-BEE0-6EA92CD87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4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7D82FF-8F7B-4E42-924F-ADFBA330974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B8A3B1E-AE95-45CF-8663-2DBADEB9E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8" y="854571"/>
            <a:ext cx="1937205" cy="1739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FF8DD-D0A7-4911-9D22-6D41F5052C0E}"/>
              </a:ext>
            </a:extLst>
          </p:cNvPr>
          <p:cNvSpPr txBox="1"/>
          <p:nvPr/>
        </p:nvSpPr>
        <p:spPr>
          <a:xfrm>
            <a:off x="941033" y="5705475"/>
            <a:ext cx="1037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299E8"/>
                </a:solidFill>
                <a:latin typeface="Space Grotesk Medium" pitchFamily="2" charset="0"/>
                <a:cs typeface="Space Grotesk Medium" pitchFamily="2" charset="0"/>
              </a:rPr>
              <a:t>Transforming Lives and Communities Through the Power of 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3FE70-E12F-46E3-B1C6-AC6CD9A953BB}"/>
              </a:ext>
            </a:extLst>
          </p:cNvPr>
          <p:cNvSpPr txBox="1"/>
          <p:nvPr/>
        </p:nvSpPr>
        <p:spPr>
          <a:xfrm>
            <a:off x="1029810" y="1621869"/>
            <a:ext cx="102892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</a:rPr>
              <a:t>Welcome!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We are so glad you are here.</a:t>
            </a:r>
          </a:p>
        </p:txBody>
      </p:sp>
    </p:spTree>
    <p:extLst>
      <p:ext uri="{BB962C8B-B14F-4D97-AF65-F5344CB8AC3E}">
        <p14:creationId xmlns:p14="http://schemas.microsoft.com/office/powerpoint/2010/main" val="305012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dancing on a stage&#10;&#10;Description automatically generated with medium confidence">
            <a:extLst>
              <a:ext uri="{FF2B5EF4-FFF2-40B4-BE49-F238E27FC236}">
                <a16:creationId xmlns:a16="http://schemas.microsoft.com/office/drawing/2014/main" id="{5237D662-B5B7-4838-8216-47FA3DC3C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0" y="0"/>
            <a:ext cx="10341204" cy="6887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B69C2-4203-4789-85F5-B5598DAE308E}"/>
              </a:ext>
            </a:extLst>
          </p:cNvPr>
          <p:cNvSpPr txBox="1"/>
          <p:nvPr/>
        </p:nvSpPr>
        <p:spPr>
          <a:xfrm>
            <a:off x="1131217" y="4279769"/>
            <a:ext cx="100961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0" i="0" dirty="0">
                <a:solidFill>
                  <a:srgbClr val="4299E8"/>
                </a:solidFill>
                <a:effectLst/>
                <a:latin typeface="Segoe UI" panose="020B0502040204020203" pitchFamily="34" charset="0"/>
              </a:rPr>
              <a:t>“To watch us dance is to hear our hearts speak”</a:t>
            </a:r>
            <a:br>
              <a:rPr lang="en-US" b="0" i="0" dirty="0">
                <a:solidFill>
                  <a:srgbClr val="4299E8"/>
                </a:solidFill>
                <a:effectLst/>
                <a:latin typeface="Segoe UI" panose="020B05020402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Thank you to our students and their teachers who dance from their hearts.</a:t>
            </a:r>
          </a:p>
          <a:p>
            <a:pPr algn="ctr" fontAlgn="base"/>
            <a:r>
              <a:rPr lang="en-US" sz="44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Jane Jelenko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81754-FEAE-43D5-B090-C576AFF9D0F1}"/>
              </a:ext>
            </a:extLst>
          </p:cNvPr>
          <p:cNvSpPr txBox="1"/>
          <p:nvPr/>
        </p:nvSpPr>
        <p:spPr>
          <a:xfrm>
            <a:off x="9427" y="-1"/>
            <a:ext cx="955248" cy="6900421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18B53-012F-469E-826F-019AB2BD0E4F}"/>
              </a:ext>
            </a:extLst>
          </p:cNvPr>
          <p:cNvSpPr txBox="1"/>
          <p:nvPr/>
        </p:nvSpPr>
        <p:spPr>
          <a:xfrm>
            <a:off x="11177049" y="0"/>
            <a:ext cx="1014951" cy="6887403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5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63885-53FE-4474-A107-52D70F78A14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65077CF-81D9-4E2F-B1F9-A1C5E4245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0" y="625710"/>
            <a:ext cx="3202847" cy="48064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F8422-3246-4E6E-8B22-E8E433EA3118}"/>
              </a:ext>
            </a:extLst>
          </p:cNvPr>
          <p:cNvSpPr txBox="1"/>
          <p:nvPr/>
        </p:nvSpPr>
        <p:spPr>
          <a:xfrm>
            <a:off x="656945" y="745724"/>
            <a:ext cx="1447061" cy="1642369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87516F-2DE1-4536-B545-58F9CA4B8C38}"/>
              </a:ext>
            </a:extLst>
          </p:cNvPr>
          <p:cNvSpPr txBox="1"/>
          <p:nvPr/>
        </p:nvSpPr>
        <p:spPr>
          <a:xfrm>
            <a:off x="543015" y="3801862"/>
            <a:ext cx="1447061" cy="1642369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926D1-5A72-40D4-A4D2-30A10139A9B8}"/>
              </a:ext>
            </a:extLst>
          </p:cNvPr>
          <p:cNvSpPr txBox="1"/>
          <p:nvPr/>
        </p:nvSpPr>
        <p:spPr>
          <a:xfrm>
            <a:off x="4216893" y="919916"/>
            <a:ext cx="66671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“The joy of dancing has a way of aligning body, heart, and mind to create harmony within ourselves that affects ourselves and those around us. I am proud to celebrate EDLA! and our teachers, students, and families who encourage them”. </a:t>
            </a:r>
            <a:r>
              <a:rPr lang="en-US" sz="3600" dirty="0">
                <a:solidFill>
                  <a:srgbClr val="4299E8"/>
                </a:solidFill>
              </a:rPr>
              <a:t>Charlene Achki Repko</a:t>
            </a:r>
          </a:p>
        </p:txBody>
      </p:sp>
    </p:spTree>
    <p:extLst>
      <p:ext uri="{BB962C8B-B14F-4D97-AF65-F5344CB8AC3E}">
        <p14:creationId xmlns:p14="http://schemas.microsoft.com/office/powerpoint/2010/main" val="301622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909B3-FD60-4D99-ABB8-48ED75F150FC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child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7AF03C7B-09D6-40D6-BF8F-F1181792C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r="35178"/>
          <a:stretch/>
        </p:blipFill>
        <p:spPr>
          <a:xfrm>
            <a:off x="476249" y="387349"/>
            <a:ext cx="5505451" cy="6083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74148-C378-416C-8B01-6439AFE34D9C}"/>
              </a:ext>
            </a:extLst>
          </p:cNvPr>
          <p:cNvSpPr txBox="1"/>
          <p:nvPr/>
        </p:nvSpPr>
        <p:spPr>
          <a:xfrm>
            <a:off x="6360943" y="760211"/>
            <a:ext cx="517207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4299E8"/>
                </a:solidFill>
              </a:rPr>
              <a:t>We celebrate our EDLA! family, our honorees, and all our supporters. Thank you! </a:t>
            </a:r>
          </a:p>
          <a:p>
            <a:r>
              <a:rPr lang="en-US" sz="4400" dirty="0">
                <a:solidFill>
                  <a:schemeClr val="bg1"/>
                </a:solidFill>
              </a:rPr>
              <a:t>Leah and Sam Fischer</a:t>
            </a:r>
          </a:p>
        </p:txBody>
      </p:sp>
    </p:spTree>
    <p:extLst>
      <p:ext uri="{BB962C8B-B14F-4D97-AF65-F5344CB8AC3E}">
        <p14:creationId xmlns:p14="http://schemas.microsoft.com/office/powerpoint/2010/main" val="2793361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AA9D1-C914-493F-BEB1-6200487382B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53115DE-0973-4122-A8C9-20A74D7A6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86" y="94269"/>
            <a:ext cx="5609556" cy="66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B46F9-4BEF-4C86-B261-6914F1E17DCE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picture containing person, floor, child, sport&#10;&#10;Description automatically generated">
            <a:extLst>
              <a:ext uri="{FF2B5EF4-FFF2-40B4-BE49-F238E27FC236}">
                <a16:creationId xmlns:a16="http://schemas.microsoft.com/office/drawing/2014/main" id="{3FE1FA6D-E28A-45CE-A676-080809C8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43" y="360285"/>
            <a:ext cx="4042876" cy="6070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48031-AE28-4BA5-ABAF-7C96BC8858F7}"/>
              </a:ext>
            </a:extLst>
          </p:cNvPr>
          <p:cNvSpPr txBox="1"/>
          <p:nvPr/>
        </p:nvSpPr>
        <p:spPr>
          <a:xfrm>
            <a:off x="1057022" y="1727926"/>
            <a:ext cx="5868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 to our longtime supporters,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Lynne and Jimmy DeWitt Family Foundation!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rgbClr val="4299E8"/>
                </a:solidFill>
              </a:rPr>
              <a:t>Your kindness and commitment makes our hearts sing!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45ABCD4-88F4-457D-936D-11745131D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85" y="212324"/>
            <a:ext cx="1700814" cy="170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E7458D4-71EB-4176-809B-FD923D2A0C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4D19A14-14FC-4946-8C7C-8C0F2546B2E2}"/>
                </a:ext>
              </a:extLst>
            </p:cNvPr>
            <p:cNvSpPr txBox="1"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1B1B47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" name="Picture 3" descr="A group of women dancing&#10;&#10;Description automatically generated with medium confidence">
              <a:extLst>
                <a:ext uri="{FF2B5EF4-FFF2-40B4-BE49-F238E27FC236}">
                  <a16:creationId xmlns:a16="http://schemas.microsoft.com/office/drawing/2014/main" id="{61547B80-DD2E-4A44-8ABA-297836ACD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52" y="719286"/>
              <a:ext cx="6069237" cy="543386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DDCB8C-4E6F-4544-9257-ECB30490DD2E}"/>
                </a:ext>
              </a:extLst>
            </p:cNvPr>
            <p:cNvSpPr txBox="1"/>
            <p:nvPr/>
          </p:nvSpPr>
          <p:spPr>
            <a:xfrm>
              <a:off x="7146524" y="684335"/>
              <a:ext cx="42257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“I can do anything when I am in a tutu.” Misty Copeland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E63943-F4BD-401F-A9F8-F644A165FDB0}"/>
                </a:ext>
              </a:extLst>
            </p:cNvPr>
            <p:cNvSpPr txBox="1"/>
            <p:nvPr/>
          </p:nvSpPr>
          <p:spPr>
            <a:xfrm>
              <a:off x="7075503" y="2644076"/>
              <a:ext cx="441254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4299E8"/>
                  </a:solidFill>
                </a:rPr>
                <a:t>Bravo! Everybody Dance LA! Performers and Congratulations to our Gabri Award Honorees, Nike and Renae Williams Niles! </a:t>
              </a:r>
            </a:p>
            <a:p>
              <a:pPr algn="ctr"/>
              <a:endParaRPr lang="en-US" sz="2800" dirty="0">
                <a:solidFill>
                  <a:srgbClr val="4299E8"/>
                </a:solidFill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Kathleen McCaffrey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63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7D82FF-8F7B-4E42-924F-ADFBA330974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B8A3B1E-AE95-45CF-8663-2DBADEB9E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8" y="854571"/>
            <a:ext cx="1937205" cy="1739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FF8DD-D0A7-4911-9D22-6D41F5052C0E}"/>
              </a:ext>
            </a:extLst>
          </p:cNvPr>
          <p:cNvSpPr txBox="1"/>
          <p:nvPr/>
        </p:nvSpPr>
        <p:spPr>
          <a:xfrm>
            <a:off x="941033" y="5705475"/>
            <a:ext cx="1037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299E8"/>
                </a:solidFill>
                <a:latin typeface="Space Grotesk Medium" pitchFamily="2" charset="0"/>
                <a:cs typeface="Space Grotesk Medium" pitchFamily="2" charset="0"/>
              </a:rPr>
              <a:t>Transforming Lives and Communities Through the Power of 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3FE70-E12F-46E3-B1C6-AC6CD9A953BB}"/>
              </a:ext>
            </a:extLst>
          </p:cNvPr>
          <p:cNvSpPr txBox="1"/>
          <p:nvPr/>
        </p:nvSpPr>
        <p:spPr>
          <a:xfrm>
            <a:off x="1029810" y="2593612"/>
            <a:ext cx="10289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We thank our sponsors and honor the Gabri Award Recipients </a:t>
            </a:r>
          </a:p>
          <a:p>
            <a:pPr algn="ctr"/>
            <a:r>
              <a:rPr lang="en-US" sz="5400" dirty="0">
                <a:solidFill>
                  <a:srgbClr val="4299E8"/>
                </a:solidFill>
              </a:rPr>
              <a:t>Nike</a:t>
            </a:r>
            <a:r>
              <a:rPr lang="en-US" sz="5400" dirty="0">
                <a:solidFill>
                  <a:schemeClr val="bg1"/>
                </a:solidFill>
              </a:rPr>
              <a:t> and </a:t>
            </a:r>
            <a:r>
              <a:rPr lang="en-US" sz="5400" dirty="0">
                <a:solidFill>
                  <a:srgbClr val="4299E8"/>
                </a:solidFill>
              </a:rPr>
              <a:t>Renae Williams Niles</a:t>
            </a:r>
          </a:p>
        </p:txBody>
      </p:sp>
    </p:spTree>
    <p:extLst>
      <p:ext uri="{BB962C8B-B14F-4D97-AF65-F5344CB8AC3E}">
        <p14:creationId xmlns:p14="http://schemas.microsoft.com/office/powerpoint/2010/main" val="50252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7D82FF-8F7B-4E42-924F-ADFBA330974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B8A3B1E-AE95-45CF-8663-2DBADEB9E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8" y="854571"/>
            <a:ext cx="1937205" cy="1739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FF8DD-D0A7-4911-9D22-6D41F5052C0E}"/>
              </a:ext>
            </a:extLst>
          </p:cNvPr>
          <p:cNvSpPr txBox="1"/>
          <p:nvPr/>
        </p:nvSpPr>
        <p:spPr>
          <a:xfrm>
            <a:off x="941033" y="5705475"/>
            <a:ext cx="1037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299E8"/>
                </a:solidFill>
                <a:latin typeface="Space Grotesk Medium" pitchFamily="2" charset="0"/>
                <a:cs typeface="Space Grotesk Medium" pitchFamily="2" charset="0"/>
              </a:rPr>
              <a:t>Transforming Lives and Communities Through the Power of Dance</a:t>
            </a:r>
          </a:p>
        </p:txBody>
      </p:sp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C0B1258D-D5A8-4DAC-BD50-B6ED2408F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90" y="2725445"/>
            <a:ext cx="4057705" cy="1424098"/>
          </a:xfrm>
          <a:prstGeom prst="rect">
            <a:avLst/>
          </a:prstGeom>
        </p:spPr>
      </p:pic>
      <p:pic>
        <p:nvPicPr>
          <p:cNvPr id="9" name="Picture 8" descr="A picture containing wall, person, indoor, posing&#10;&#10;Description automatically generated">
            <a:extLst>
              <a:ext uri="{FF2B5EF4-FFF2-40B4-BE49-F238E27FC236}">
                <a16:creationId xmlns:a16="http://schemas.microsoft.com/office/drawing/2014/main" id="{8C60B97B-B919-4FA0-A090-97720056B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477" y="1315374"/>
            <a:ext cx="2395492" cy="35932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6D6C34-A4C6-4B04-9FE1-FB2889C64AA5}"/>
              </a:ext>
            </a:extLst>
          </p:cNvPr>
          <p:cNvSpPr txBox="1"/>
          <p:nvPr/>
        </p:nvSpPr>
        <p:spPr>
          <a:xfrm>
            <a:off x="3195960" y="1473583"/>
            <a:ext cx="449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299E8"/>
                </a:solidFill>
                <a:latin typeface="Space Grotesk Medium" pitchFamily="2" charset="0"/>
                <a:cs typeface="Space Grotesk Medium" pitchFamily="2" charset="0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366157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8B9F6E8-A8E3-44A1-BE98-D83B64A3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ACC6B9-3965-4742-B53D-18A27977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8"/>
            <a:ext cx="12154845" cy="68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D1C998-E48E-47E8-BC77-03740C93665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214F1A-B17F-4D5B-B4D0-EF8BB2BC9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1334" b="1002"/>
          <a:stretch/>
        </p:blipFill>
        <p:spPr>
          <a:xfrm>
            <a:off x="1932495" y="111726"/>
            <a:ext cx="8521349" cy="66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girls in blue dresses on a stage&#10;&#10;Description automatically generated with low confidence">
            <a:extLst>
              <a:ext uri="{FF2B5EF4-FFF2-40B4-BE49-F238E27FC236}">
                <a16:creationId xmlns:a16="http://schemas.microsoft.com/office/drawing/2014/main" id="{134ECFB4-ECC6-41B9-B584-06F74A098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2E788-2119-4174-8F5E-D5CC76E22032}"/>
              </a:ext>
            </a:extLst>
          </p:cNvPr>
          <p:cNvSpPr txBox="1"/>
          <p:nvPr/>
        </p:nvSpPr>
        <p:spPr>
          <a:xfrm>
            <a:off x="10287000" y="0"/>
            <a:ext cx="1905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9A5E2-C619-41F3-B7A6-C41974FD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8" y="1240660"/>
            <a:ext cx="10287000" cy="1272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6176B-580D-49F0-BA62-792F2DB66B55}"/>
              </a:ext>
            </a:extLst>
          </p:cNvPr>
          <p:cNvSpPr txBox="1"/>
          <p:nvPr/>
        </p:nvSpPr>
        <p:spPr>
          <a:xfrm>
            <a:off x="4452730" y="437322"/>
            <a:ext cx="301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4299E8"/>
                </a:solidFill>
                <a:latin typeface="Space Grotesk Medium" pitchFamily="2" charset="0"/>
                <a:cs typeface="Space Grotesk Medium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4738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ancers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1E99D582-ACD7-47C3-A8C9-9D3180E3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D356A-0138-4276-B7C3-E7B2270940B2}"/>
              </a:ext>
            </a:extLst>
          </p:cNvPr>
          <p:cNvSpPr txBox="1"/>
          <p:nvPr/>
        </p:nvSpPr>
        <p:spPr>
          <a:xfrm>
            <a:off x="0" y="0"/>
            <a:ext cx="1053548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D199A-7DBB-416A-A417-F70A2CC3D0FA}"/>
              </a:ext>
            </a:extLst>
          </p:cNvPr>
          <p:cNvSpPr txBox="1"/>
          <p:nvPr/>
        </p:nvSpPr>
        <p:spPr>
          <a:xfrm>
            <a:off x="11221039" y="0"/>
            <a:ext cx="1053548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AEA00-98FF-4377-9F91-83BAB05CF75E}"/>
              </a:ext>
            </a:extLst>
          </p:cNvPr>
          <p:cNvSpPr txBox="1"/>
          <p:nvPr/>
        </p:nvSpPr>
        <p:spPr>
          <a:xfrm>
            <a:off x="2006048" y="1495547"/>
            <a:ext cx="8712227" cy="2086639"/>
          </a:xfrm>
          <a:prstGeom prst="rect">
            <a:avLst/>
          </a:prstGeom>
          <a:solidFill>
            <a:srgbClr val="4299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EDFE54-7E9A-423F-8A93-8FB1A4E1F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42" y="1601166"/>
            <a:ext cx="8402425" cy="1850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9A405-AC74-45A3-9850-434C1B07A3EE}"/>
              </a:ext>
            </a:extLst>
          </p:cNvPr>
          <p:cNvSpPr txBox="1"/>
          <p:nvPr/>
        </p:nvSpPr>
        <p:spPr>
          <a:xfrm>
            <a:off x="3417217" y="713359"/>
            <a:ext cx="613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4299E8"/>
                </a:solidFill>
                <a:latin typeface="Space Grotesk Medium" pitchFamily="2" charset="0"/>
                <a:cs typeface="Space Grotesk Medium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4529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on a stage&#10;&#10;Description automatically generated with medium confidence">
            <a:extLst>
              <a:ext uri="{FF2B5EF4-FFF2-40B4-BE49-F238E27FC236}">
                <a16:creationId xmlns:a16="http://schemas.microsoft.com/office/drawing/2014/main" id="{3D42A1E6-22BE-44D2-AAE2-7A3992B5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3" y="1"/>
            <a:ext cx="10297051" cy="6857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0A185-0A54-4007-86EF-77BDBC785130}"/>
              </a:ext>
            </a:extLst>
          </p:cNvPr>
          <p:cNvSpPr txBox="1"/>
          <p:nvPr/>
        </p:nvSpPr>
        <p:spPr>
          <a:xfrm>
            <a:off x="0" y="0"/>
            <a:ext cx="1084082" cy="6857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6E14D-AD0C-4C21-BD92-8381EE7E271B}"/>
              </a:ext>
            </a:extLst>
          </p:cNvPr>
          <p:cNvSpPr txBox="1"/>
          <p:nvPr/>
        </p:nvSpPr>
        <p:spPr>
          <a:xfrm>
            <a:off x="11244527" y="-1"/>
            <a:ext cx="1084082" cy="6857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94C6166-4C20-46A8-AF75-DB02FA8A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2" y="325818"/>
            <a:ext cx="11247783" cy="1903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4617DB-143A-4FD6-A99C-938648EF5AD5}"/>
              </a:ext>
            </a:extLst>
          </p:cNvPr>
          <p:cNvSpPr txBox="1"/>
          <p:nvPr/>
        </p:nvSpPr>
        <p:spPr>
          <a:xfrm>
            <a:off x="3707296" y="5913783"/>
            <a:ext cx="4393095" cy="707886"/>
          </a:xfrm>
          <a:prstGeom prst="rect">
            <a:avLst/>
          </a:prstGeom>
          <a:solidFill>
            <a:srgbClr val="1B1B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4299E8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959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225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Space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 Bash</dc:creator>
  <cp:lastModifiedBy>Pamela  Bash</cp:lastModifiedBy>
  <cp:revision>9</cp:revision>
  <dcterms:created xsi:type="dcterms:W3CDTF">2022-03-15T21:27:25Z</dcterms:created>
  <dcterms:modified xsi:type="dcterms:W3CDTF">2022-03-16T22:53:17Z</dcterms:modified>
</cp:coreProperties>
</file>